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8" r:id="rId3"/>
    <p:sldId id="259" r:id="rId4"/>
    <p:sldId id="256" r:id="rId5"/>
    <p:sldId id="257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944A4-E446-4430-B26D-1508A816629B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AD381-E8E9-46DA-9CA1-2C6F01CE07D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625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86">
              <a:defRPr/>
            </a:pPr>
            <a:fld id="{1EBDEE01-AFC2-4A7F-AF11-4FB179B58B19}" type="slidenum">
              <a:rPr lang="th-TH" smtClean="0">
                <a:solidFill>
                  <a:prstClr val="black"/>
                </a:solidFill>
              </a:rPr>
              <a:pPr defTabSz="914286">
                <a:defRPr/>
              </a:pPr>
              <a:t>2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4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656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902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3857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209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351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563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0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32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83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91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3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1623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7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13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5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641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738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931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45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1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145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508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78286-48C9-4677-A843-E1610264D57A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54849-8B33-4A12-92C1-7437DAC97A4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175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CF86502-03EF-4840-ADD9-4580A37A19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9/14/2022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4F9D028-1A07-4ED0-A5B2-D2949C9C11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7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6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64">
            <a:extLst>
              <a:ext uri="{FF2B5EF4-FFF2-40B4-BE49-F238E27FC236}">
                <a16:creationId xmlns:a16="http://schemas.microsoft.com/office/drawing/2014/main" xmlns="" id="{09DFA476-9B60-40CF-8645-B15BE57BCC63}"/>
              </a:ext>
            </a:extLst>
          </p:cNvPr>
          <p:cNvGrpSpPr/>
          <p:nvPr/>
        </p:nvGrpSpPr>
        <p:grpSpPr>
          <a:xfrm>
            <a:off x="1764584" y="1870911"/>
            <a:ext cx="8017008" cy="3883466"/>
            <a:chOff x="320778" y="1036840"/>
            <a:chExt cx="3266385" cy="434570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7D83459D-7BD3-4DFE-B8BF-124C05AC33E6}"/>
                </a:ext>
              </a:extLst>
            </p:cNvPr>
            <p:cNvSpPr/>
            <p:nvPr/>
          </p:nvSpPr>
          <p:spPr>
            <a:xfrm>
              <a:off x="320778" y="1036840"/>
              <a:ext cx="3266385" cy="4345703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>
                <a:defRPr/>
              </a:pP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5F1E100B-F7B9-49C5-AB74-F39D029580AD}"/>
                </a:ext>
              </a:extLst>
            </p:cNvPr>
            <p:cNvSpPr txBox="1"/>
            <p:nvPr/>
          </p:nvSpPr>
          <p:spPr>
            <a:xfrm>
              <a:off x="479088" y="1452840"/>
              <a:ext cx="2922762" cy="32833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685715">
                <a:spcAft>
                  <a:spcPts val="450"/>
                </a:spcAft>
                <a:defRPr/>
              </a:pP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1.  สถานศึกษาไม่ทราบว่าสารสนเทศที่ได้จากการประเมินคุณภาพผู้เรียนมีอะไรบ้าง</a:t>
              </a:r>
            </a:p>
            <a:p>
              <a:pPr defTabSz="685715">
                <a:spcAft>
                  <a:spcPts val="450"/>
                </a:spcAft>
                <a:defRPr/>
              </a:pP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2.  สถานศึกษาไม่ทราบว่าจะนำสารสนเทศดังกล่าวไปใช้ประโยชน์อย่างไร</a:t>
              </a:r>
            </a:p>
            <a:p>
              <a:pPr defTabSz="685715">
                <a:spcAft>
                  <a:spcPts val="450"/>
                </a:spcAft>
                <a:defRPr/>
              </a:pP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3.  สถานศึกษาไม่ทำการวิเคราะห์ผลการประเมินเพื่อค้นหาสิ่งที่ต้องปรับปรุงและ</a:t>
              </a:r>
              <a:b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พัฒนา มุ่งค้นหาแต่สิ่งที่ประสบความสำเร็จ</a:t>
              </a:r>
            </a:p>
            <a:p>
              <a:pPr defTabSz="685715">
                <a:spcAft>
                  <a:spcPts val="450"/>
                </a:spcAft>
                <a:defRPr/>
              </a:pP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  ครูผู้สอนไม่ได้นำผลการประเมินไปใช้ในการพัฒนาคุณภาพผู้เรียนเป็นรายบุคล</a:t>
              </a:r>
              <a:endParaRPr lang="en-US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defTabSz="685715">
                <a:spcAft>
                  <a:spcPts val="450"/>
                </a:spcAft>
                <a:defRPr/>
              </a:pP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5.  สถานศึกษาไม่ได้นำผลการประเมินไปใช้ในการกำหนดเป้าหมายหรือวางแผน</a:t>
              </a:r>
              <a:b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4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เพื่อการประกันคุณภาพการศึกษาของสถานศึกษา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xmlns="" id="{8767A856-6594-4C20-95D9-320F9D2C5E3E}"/>
              </a:ext>
            </a:extLst>
          </p:cNvPr>
          <p:cNvGrpSpPr/>
          <p:nvPr/>
        </p:nvGrpSpPr>
        <p:grpSpPr>
          <a:xfrm>
            <a:off x="2102292" y="1448775"/>
            <a:ext cx="1817262" cy="611790"/>
            <a:chOff x="7764835" y="1869566"/>
            <a:chExt cx="2423016" cy="531198"/>
          </a:xfrm>
        </p:grpSpPr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xmlns="" id="{ACD746F7-108A-4FE1-8DF1-6C4F15F276AA}"/>
                </a:ext>
              </a:extLst>
            </p:cNvPr>
            <p:cNvSpPr/>
            <p:nvPr/>
          </p:nvSpPr>
          <p:spPr>
            <a:xfrm>
              <a:off x="7832629" y="1950076"/>
              <a:ext cx="2283949" cy="376094"/>
            </a:xfrm>
            <a:prstGeom prst="roundRect">
              <a:avLst>
                <a:gd name="adj" fmla="val 50000"/>
              </a:avLst>
            </a:prstGeom>
            <a:solidFill>
              <a:srgbClr val="0A700C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>
                <a:defRPr/>
              </a:pPr>
              <a:endParaRPr lang="en-US" sz="2100" dirty="0">
                <a:solidFill>
                  <a:prstClr val="white"/>
                </a:solidFill>
              </a:endParaRPr>
            </a:p>
          </p:txBody>
        </p: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xmlns="" id="{AE925455-393A-4767-9F5B-5E2C917D9E76}"/>
                </a:ext>
              </a:extLst>
            </p:cNvPr>
            <p:cNvGrpSpPr/>
            <p:nvPr/>
          </p:nvGrpSpPr>
          <p:grpSpPr>
            <a:xfrm>
              <a:off x="7764835" y="1869566"/>
              <a:ext cx="2423016" cy="531198"/>
              <a:chOff x="7764835" y="1869566"/>
              <a:chExt cx="2423016" cy="531198"/>
            </a:xfrm>
          </p:grpSpPr>
          <p:sp>
            <p:nvSpPr>
              <p:cNvPr id="276" name="Arc 275">
                <a:extLst>
                  <a:ext uri="{FF2B5EF4-FFF2-40B4-BE49-F238E27FC236}">
                    <a16:creationId xmlns:a16="http://schemas.microsoft.com/office/drawing/2014/main" xmlns="" id="{89B9C3F7-1449-46BA-B138-CA2212CE7F17}"/>
                  </a:ext>
                </a:extLst>
              </p:cNvPr>
              <p:cNvSpPr/>
              <p:nvPr/>
            </p:nvSpPr>
            <p:spPr>
              <a:xfrm rot="16200000">
                <a:off x="7764835" y="1879878"/>
                <a:ext cx="519910" cy="519910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715">
                  <a:defRPr/>
                </a:pPr>
                <a:endParaRPr lang="en-US" sz="1350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Arc 276">
                <a:extLst>
                  <a:ext uri="{FF2B5EF4-FFF2-40B4-BE49-F238E27FC236}">
                    <a16:creationId xmlns:a16="http://schemas.microsoft.com/office/drawing/2014/main" xmlns="" id="{A648D81F-C4CC-45C0-B3AB-A01CD22D6CE7}"/>
                  </a:ext>
                </a:extLst>
              </p:cNvPr>
              <p:cNvSpPr/>
              <p:nvPr/>
            </p:nvSpPr>
            <p:spPr>
              <a:xfrm rot="10800000">
                <a:off x="7765564" y="1869566"/>
                <a:ext cx="519910" cy="519910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715">
                  <a:defRPr/>
                </a:pPr>
                <a:endParaRPr lang="en-US" sz="135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278" name="Straight Connector 277">
                <a:extLst>
                  <a:ext uri="{FF2B5EF4-FFF2-40B4-BE49-F238E27FC236}">
                    <a16:creationId xmlns:a16="http://schemas.microsoft.com/office/drawing/2014/main" xmlns="" id="{3EFEB8D5-9ECB-4EEE-AA13-CBEE960393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24790" y="2389476"/>
                <a:ext cx="1915928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6" name="Arc 285">
                <a:extLst>
                  <a:ext uri="{FF2B5EF4-FFF2-40B4-BE49-F238E27FC236}">
                    <a16:creationId xmlns:a16="http://schemas.microsoft.com/office/drawing/2014/main" xmlns="" id="{BAC17652-4EFC-4D66-96FB-9BED345F02E2}"/>
                  </a:ext>
                </a:extLst>
              </p:cNvPr>
              <p:cNvSpPr/>
              <p:nvPr/>
            </p:nvSpPr>
            <p:spPr>
              <a:xfrm rot="5400000">
                <a:off x="9667805" y="1870554"/>
                <a:ext cx="519910" cy="519910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715">
                  <a:defRPr/>
                </a:pPr>
                <a:endParaRPr lang="en-US" sz="1350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Arc 286">
                <a:extLst>
                  <a:ext uri="{FF2B5EF4-FFF2-40B4-BE49-F238E27FC236}">
                    <a16:creationId xmlns:a16="http://schemas.microsoft.com/office/drawing/2014/main" xmlns="" id="{F0F7D3BC-835A-4015-B06C-EA4F790CBE47}"/>
                  </a:ext>
                </a:extLst>
              </p:cNvPr>
              <p:cNvSpPr/>
              <p:nvPr/>
            </p:nvSpPr>
            <p:spPr>
              <a:xfrm>
                <a:off x="9667941" y="1880854"/>
                <a:ext cx="519910" cy="519910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685715">
                  <a:defRPr/>
                </a:pPr>
                <a:endParaRPr lang="en-US" sz="135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4C99E208-1CE6-4A45-B56A-DCAC9DB640CA}"/>
              </a:ext>
            </a:extLst>
          </p:cNvPr>
          <p:cNvGrpSpPr/>
          <p:nvPr/>
        </p:nvGrpSpPr>
        <p:grpSpPr>
          <a:xfrm>
            <a:off x="1976842" y="409848"/>
            <a:ext cx="8298476" cy="685060"/>
            <a:chOff x="522229" y="185346"/>
            <a:chExt cx="11064634" cy="91341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FE60EFBB-19AB-4DFD-BAA6-F4E2BE9D5228}"/>
                </a:ext>
              </a:extLst>
            </p:cNvPr>
            <p:cNvSpPr txBox="1"/>
            <p:nvPr/>
          </p:nvSpPr>
          <p:spPr>
            <a:xfrm>
              <a:off x="689494" y="213247"/>
              <a:ext cx="10734246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15">
                <a:defRPr/>
              </a:pPr>
              <a:r>
                <a:rPr lang="th-TH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การนำผลการประเมิน </a:t>
              </a:r>
              <a:r>
                <a:rPr lang="en-US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RT </a:t>
              </a:r>
              <a:r>
                <a:rPr lang="en-US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NT </a:t>
              </a:r>
              <a:r>
                <a:rPr lang="th-TH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และ </a:t>
              </a:r>
              <a:r>
                <a:rPr lang="en-US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O-NET </a:t>
              </a:r>
              <a:r>
                <a:rPr lang="th-TH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ไปใช้ในการพัฒนาคุณภาพการศึกษา</a:t>
              </a:r>
              <a:endParaRPr lang="en-US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09BCCBEC-BE82-4A26-A685-22E73BEC2020}"/>
                </a:ext>
              </a:extLst>
            </p:cNvPr>
            <p:cNvSpPr/>
            <p:nvPr/>
          </p:nvSpPr>
          <p:spPr>
            <a:xfrm>
              <a:off x="522229" y="185346"/>
              <a:ext cx="11064634" cy="913416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89" name="Rectangle: Rounded Corners 288">
              <a:extLst>
                <a:ext uri="{FF2B5EF4-FFF2-40B4-BE49-F238E27FC236}">
                  <a16:creationId xmlns:a16="http://schemas.microsoft.com/office/drawing/2014/main" xmlns="" id="{0B544505-F14E-40F3-84EE-086E036FAD03}"/>
                </a:ext>
              </a:extLst>
            </p:cNvPr>
            <p:cNvSpPr/>
            <p:nvPr/>
          </p:nvSpPr>
          <p:spPr>
            <a:xfrm>
              <a:off x="605137" y="238447"/>
              <a:ext cx="10891538" cy="780817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>
                <a:defRPr/>
              </a:pPr>
              <a:endParaRPr lang="en-US" sz="1600">
                <a:solidFill>
                  <a:prstClr val="white"/>
                </a:solidFill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CE470268-C22A-4E0C-AF6A-1B74CFE72ECF}"/>
              </a:ext>
            </a:extLst>
          </p:cNvPr>
          <p:cNvSpPr txBox="1"/>
          <p:nvPr/>
        </p:nvSpPr>
        <p:spPr>
          <a:xfrm>
            <a:off x="2427843" y="1510621"/>
            <a:ext cx="1241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15">
              <a:defRPr/>
            </a:pPr>
            <a:r>
              <a:rPr lang="th-TH" sz="24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สภาพปัญหา</a:t>
            </a:r>
            <a:endParaRPr lang="en-US" sz="24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xmlns="" id="{3235575C-5C7B-F41D-2338-D241501A0B71}"/>
              </a:ext>
            </a:extLst>
          </p:cNvPr>
          <p:cNvGrpSpPr/>
          <p:nvPr/>
        </p:nvGrpSpPr>
        <p:grpSpPr>
          <a:xfrm>
            <a:off x="1798976" y="6256678"/>
            <a:ext cx="2120477" cy="339854"/>
            <a:chOff x="6959675" y="6328518"/>
            <a:chExt cx="2120477" cy="339854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xmlns="" id="{393EF4FC-CAB9-4A5F-8CD4-379A2064858A}"/>
                </a:ext>
              </a:extLst>
            </p:cNvPr>
            <p:cNvSpPr txBox="1"/>
            <p:nvPr/>
          </p:nvSpPr>
          <p:spPr>
            <a:xfrm>
              <a:off x="7155726" y="6328518"/>
              <a:ext cx="1924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715">
                <a:defRPr/>
              </a:pPr>
              <a:r>
                <a:rPr lang="th-TH" sz="1600" b="1" dirty="0">
                  <a:solidFill>
                    <a:srgbClr val="7030A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สำนักทดสอบทางการศึกษา</a:t>
              </a:r>
              <a:endParaRPr lang="en-US" sz="1600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pic>
          <p:nvPicPr>
            <p:cNvPr id="3" name="รูปภาพ 2">
              <a:extLst>
                <a:ext uri="{FF2B5EF4-FFF2-40B4-BE49-F238E27FC236}">
                  <a16:creationId xmlns:a16="http://schemas.microsoft.com/office/drawing/2014/main" xmlns="" id="{6DCE44BF-9B73-416C-BBB2-DF6900AB4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59675" y="6349680"/>
              <a:ext cx="213859" cy="318692"/>
            </a:xfrm>
            <a:prstGeom prst="rect">
              <a:avLst/>
            </a:prstGeom>
          </p:spPr>
        </p:pic>
      </p:grp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xmlns="" id="{EFD7C067-BDD0-C876-6DCA-5DB8E4A99F2A}"/>
              </a:ext>
            </a:extLst>
          </p:cNvPr>
          <p:cNvGrpSpPr/>
          <p:nvPr/>
        </p:nvGrpSpPr>
        <p:grpSpPr>
          <a:xfrm>
            <a:off x="7986074" y="4631136"/>
            <a:ext cx="2052787" cy="1744419"/>
            <a:chOff x="3722862" y="5308728"/>
            <a:chExt cx="1652966" cy="1352924"/>
          </a:xfrm>
        </p:grpSpPr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xmlns="" id="{E4DD6167-8C47-4182-B983-09F880266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2862" y="5801413"/>
              <a:ext cx="768042" cy="768042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xmlns="" id="{0C5E0D16-EDE9-4E33-90F2-CE4FBB1166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2904" y="5308728"/>
              <a:ext cx="1352924" cy="13529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110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5" y="92765"/>
            <a:ext cx="11714922" cy="662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6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0" y="119270"/>
            <a:ext cx="11860696" cy="673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3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</Words>
  <Application>Microsoft Office PowerPoint</Application>
  <PresentationFormat>Widescreen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Cordia New</vt:lpstr>
      <vt:lpstr>TH SarabunPSK</vt:lpstr>
      <vt:lpstr>Office Theme</vt:lpstr>
      <vt:lpstr>5_Office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2022-09-14T05:47:04Z</dcterms:created>
  <dcterms:modified xsi:type="dcterms:W3CDTF">2022-09-14T05:49:21Z</dcterms:modified>
</cp:coreProperties>
</file>